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09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iana Felice" initials="BF" lastIdx="1" clrIdx="0">
    <p:extLst>
      <p:ext uri="{19B8F6BF-5375-455C-9EA6-DF929625EA0E}">
        <p15:presenceInfo xmlns:p15="http://schemas.microsoft.com/office/powerpoint/2012/main" userId="3d214b52353664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0" autoAdjust="0"/>
    <p:restoredTop sz="94660"/>
  </p:normalViewPr>
  <p:slideViewPr>
    <p:cSldViewPr snapToGrid="0">
      <p:cViewPr>
        <p:scale>
          <a:sx n="60" d="100"/>
          <a:sy n="60" d="100"/>
        </p:scale>
        <p:origin x="8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B79B2F-E6C7-4A4D-8FE4-39F0CA636C4E}" type="doc">
      <dgm:prSet loTypeId="urn:microsoft.com/office/officeart/2005/8/layout/hProcess10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E61B546-AFD1-854F-A337-93B09D53396D}">
      <dgm:prSet phldrT="[Text]"/>
      <dgm:spPr/>
      <dgm:t>
        <a:bodyPr/>
        <a:lstStyle/>
        <a:p>
          <a:r>
            <a:rPr lang="en-US" dirty="0"/>
            <a:t>Shopping List</a:t>
          </a:r>
        </a:p>
      </dgm:t>
    </dgm:pt>
    <dgm:pt modelId="{F2807DF3-6B69-6246-B23D-BC0C979FE1D1}" type="parTrans" cxnId="{8E1D992C-EF15-6743-A38C-9EEEE93CA403}">
      <dgm:prSet/>
      <dgm:spPr/>
      <dgm:t>
        <a:bodyPr/>
        <a:lstStyle/>
        <a:p>
          <a:endParaRPr lang="en-US"/>
        </a:p>
      </dgm:t>
    </dgm:pt>
    <dgm:pt modelId="{C00327A9-4A6B-314D-81B6-95BBE9A192C7}" type="sibTrans" cxnId="{8E1D992C-EF15-6743-A38C-9EEEE93CA403}">
      <dgm:prSet/>
      <dgm:spPr/>
      <dgm:t>
        <a:bodyPr/>
        <a:lstStyle/>
        <a:p>
          <a:endParaRPr lang="en-US"/>
        </a:p>
      </dgm:t>
    </dgm:pt>
    <dgm:pt modelId="{DEA4E96B-13B0-E34C-B89E-AF9107657611}">
      <dgm:prSet phldrT="[Text]"/>
      <dgm:spPr/>
      <dgm:t>
        <a:bodyPr/>
        <a:lstStyle/>
        <a:p>
          <a:r>
            <a:rPr lang="en-US" dirty="0"/>
            <a:t>Supermarket Request</a:t>
          </a:r>
        </a:p>
      </dgm:t>
    </dgm:pt>
    <dgm:pt modelId="{88286A5F-9DDA-C947-A89A-1E36DC9E94E8}" type="parTrans" cxnId="{B0430FB1-D40F-7E4E-A387-06D00329458D}">
      <dgm:prSet/>
      <dgm:spPr/>
      <dgm:t>
        <a:bodyPr/>
        <a:lstStyle/>
        <a:p>
          <a:endParaRPr lang="en-US"/>
        </a:p>
      </dgm:t>
    </dgm:pt>
    <dgm:pt modelId="{687D2131-A80B-AA44-8FD0-936E805B8B80}" type="sibTrans" cxnId="{B0430FB1-D40F-7E4E-A387-06D00329458D}">
      <dgm:prSet/>
      <dgm:spPr/>
      <dgm:t>
        <a:bodyPr/>
        <a:lstStyle/>
        <a:p>
          <a:endParaRPr lang="en-US"/>
        </a:p>
      </dgm:t>
    </dgm:pt>
    <dgm:pt modelId="{FB006EAB-8FB3-634E-8D1E-332D6CED5D4F}">
      <dgm:prSet phldrT="[Text]"/>
      <dgm:spPr/>
      <dgm:t>
        <a:bodyPr/>
        <a:lstStyle/>
        <a:p>
          <a:r>
            <a:rPr lang="en-US" dirty="0"/>
            <a:t>Validate purchase</a:t>
          </a:r>
        </a:p>
      </dgm:t>
    </dgm:pt>
    <dgm:pt modelId="{544FFE9C-7BCB-8942-9401-EFB6542A6CFE}" type="parTrans" cxnId="{0CBAF29E-360B-644B-AABF-1450E89661BD}">
      <dgm:prSet/>
      <dgm:spPr/>
      <dgm:t>
        <a:bodyPr/>
        <a:lstStyle/>
        <a:p>
          <a:endParaRPr lang="en-US"/>
        </a:p>
      </dgm:t>
    </dgm:pt>
    <dgm:pt modelId="{382FD31D-27F9-1D46-9608-FB2813CCF2CF}" type="sibTrans" cxnId="{0CBAF29E-360B-644B-AABF-1450E89661BD}">
      <dgm:prSet/>
      <dgm:spPr/>
      <dgm:t>
        <a:bodyPr/>
        <a:lstStyle/>
        <a:p>
          <a:endParaRPr lang="en-US"/>
        </a:p>
      </dgm:t>
    </dgm:pt>
    <dgm:pt modelId="{F1050653-6CC3-C342-B792-6C81A871AB60}">
      <dgm:prSet phldrT="[Text]"/>
      <dgm:spPr/>
      <dgm:t>
        <a:bodyPr/>
        <a:lstStyle/>
        <a:p>
          <a:r>
            <a:rPr lang="en-US" dirty="0"/>
            <a:t>Save quantities</a:t>
          </a:r>
        </a:p>
      </dgm:t>
    </dgm:pt>
    <dgm:pt modelId="{92E275B3-B91D-864E-A050-C203B54A6522}" type="parTrans" cxnId="{DBC223FB-114B-824A-994B-32AEE0B3A711}">
      <dgm:prSet/>
      <dgm:spPr/>
      <dgm:t>
        <a:bodyPr/>
        <a:lstStyle/>
        <a:p>
          <a:endParaRPr lang="en-US"/>
        </a:p>
      </dgm:t>
    </dgm:pt>
    <dgm:pt modelId="{F5076750-708C-7F45-9BCC-0758E5ACA001}" type="sibTrans" cxnId="{DBC223FB-114B-824A-994B-32AEE0B3A711}">
      <dgm:prSet/>
      <dgm:spPr/>
      <dgm:t>
        <a:bodyPr/>
        <a:lstStyle/>
        <a:p>
          <a:endParaRPr lang="en-US"/>
        </a:p>
      </dgm:t>
    </dgm:pt>
    <dgm:pt modelId="{003DB5F6-6B6D-B14A-8B9F-D459CF4AFAB4}">
      <dgm:prSet phldrT="[Text]"/>
      <dgm:spPr/>
      <dgm:t>
        <a:bodyPr/>
        <a:lstStyle/>
        <a:p>
          <a:r>
            <a:rPr lang="en-US" dirty="0"/>
            <a:t>Calculate total cost</a:t>
          </a:r>
        </a:p>
      </dgm:t>
    </dgm:pt>
    <dgm:pt modelId="{C8CA04D9-B7D0-DD49-9892-3005D783ED0C}" type="parTrans" cxnId="{490F809C-E846-5245-BC19-DBBDED51BEB3}">
      <dgm:prSet/>
      <dgm:spPr/>
      <dgm:t>
        <a:bodyPr/>
        <a:lstStyle/>
        <a:p>
          <a:endParaRPr lang="en-US"/>
        </a:p>
      </dgm:t>
    </dgm:pt>
    <dgm:pt modelId="{1E553857-E9F1-824C-8AFC-1EBB67536F25}" type="sibTrans" cxnId="{490F809C-E846-5245-BC19-DBBDED51BEB3}">
      <dgm:prSet/>
      <dgm:spPr/>
      <dgm:t>
        <a:bodyPr/>
        <a:lstStyle/>
        <a:p>
          <a:endParaRPr lang="en-US"/>
        </a:p>
      </dgm:t>
    </dgm:pt>
    <dgm:pt modelId="{8ACB9C0D-7C85-5A40-AFDB-281BFA29F79C}">
      <dgm:prSet phldrT="[Text]"/>
      <dgm:spPr/>
      <dgm:t>
        <a:bodyPr/>
        <a:lstStyle/>
        <a:p>
          <a:r>
            <a:rPr lang="en-US" dirty="0"/>
            <a:t>Normal. weight</a:t>
          </a:r>
        </a:p>
      </dgm:t>
    </dgm:pt>
    <dgm:pt modelId="{52C40BBB-688E-1749-9E49-1F48334DD8A6}" type="parTrans" cxnId="{AA9A2359-4DFD-B94B-886E-FBE2BFD3FA49}">
      <dgm:prSet/>
      <dgm:spPr/>
      <dgm:t>
        <a:bodyPr/>
        <a:lstStyle/>
        <a:p>
          <a:endParaRPr lang="en-US"/>
        </a:p>
      </dgm:t>
    </dgm:pt>
    <dgm:pt modelId="{88D9A991-2CEC-2F4E-A5E7-825B5274E698}" type="sibTrans" cxnId="{AA9A2359-4DFD-B94B-886E-FBE2BFD3FA49}">
      <dgm:prSet/>
      <dgm:spPr/>
      <dgm:t>
        <a:bodyPr/>
        <a:lstStyle/>
        <a:p>
          <a:endParaRPr lang="en-US"/>
        </a:p>
      </dgm:t>
    </dgm:pt>
    <dgm:pt modelId="{C348E510-A151-B74C-AB58-B1EFBF673D9A}">
      <dgm:prSet phldrT="[Text]"/>
      <dgm:spPr/>
      <dgm:t>
        <a:bodyPr/>
        <a:lstStyle/>
        <a:p>
          <a:r>
            <a:rPr lang="en-US" dirty="0"/>
            <a:t>Weekly basket reference</a:t>
          </a:r>
        </a:p>
      </dgm:t>
    </dgm:pt>
    <dgm:pt modelId="{A6E4C3CE-07CD-CB43-B3E1-FE43292D6132}" type="parTrans" cxnId="{B9549008-AE46-B64E-8D52-2C98976741B3}">
      <dgm:prSet/>
      <dgm:spPr/>
      <dgm:t>
        <a:bodyPr/>
        <a:lstStyle/>
        <a:p>
          <a:endParaRPr lang="en-US"/>
        </a:p>
      </dgm:t>
    </dgm:pt>
    <dgm:pt modelId="{0051E1C0-8BA3-6E43-AE35-E024D09C7CE0}" type="sibTrans" cxnId="{B9549008-AE46-B64E-8D52-2C98976741B3}">
      <dgm:prSet/>
      <dgm:spPr/>
      <dgm:t>
        <a:bodyPr/>
        <a:lstStyle/>
        <a:p>
          <a:endParaRPr lang="en-US"/>
        </a:p>
      </dgm:t>
    </dgm:pt>
    <dgm:pt modelId="{76BABE08-E281-264B-9E7D-C1F41215DA7A}">
      <dgm:prSet phldrT="[Text]"/>
      <dgm:spPr/>
      <dgm:t>
        <a:bodyPr/>
        <a:lstStyle/>
        <a:p>
          <a:r>
            <a:rPr lang="en-US" dirty="0"/>
            <a:t>Select items</a:t>
          </a:r>
        </a:p>
      </dgm:t>
    </dgm:pt>
    <dgm:pt modelId="{15A1C103-9B5A-F54E-B74F-5C53872FF5E8}" type="sibTrans" cxnId="{B7904270-F6D1-7842-9139-387CDEC44A96}">
      <dgm:prSet/>
      <dgm:spPr/>
      <dgm:t>
        <a:bodyPr/>
        <a:lstStyle/>
        <a:p>
          <a:endParaRPr lang="en-US"/>
        </a:p>
      </dgm:t>
    </dgm:pt>
    <dgm:pt modelId="{60A052EB-955F-414B-AF81-9CD861DEFFCF}" type="parTrans" cxnId="{B7904270-F6D1-7842-9139-387CDEC44A96}">
      <dgm:prSet/>
      <dgm:spPr/>
      <dgm:t>
        <a:bodyPr/>
        <a:lstStyle/>
        <a:p>
          <a:endParaRPr lang="en-US"/>
        </a:p>
      </dgm:t>
    </dgm:pt>
    <dgm:pt modelId="{569B8320-5B98-0347-9ADD-D5DD211F9644}">
      <dgm:prSet phldrT="[Text]"/>
      <dgm:spPr/>
      <dgm:t>
        <a:bodyPr/>
        <a:lstStyle/>
        <a:p>
          <a:r>
            <a:rPr lang="en-US" dirty="0"/>
            <a:t>Visualize their cost</a:t>
          </a:r>
        </a:p>
      </dgm:t>
    </dgm:pt>
    <dgm:pt modelId="{AFB63812-1DC6-2C46-8019-1C75ADEB84AD}" type="sibTrans" cxnId="{98B85C29-DC5F-6641-88ED-ED921A8FDE98}">
      <dgm:prSet/>
      <dgm:spPr/>
      <dgm:t>
        <a:bodyPr/>
        <a:lstStyle/>
        <a:p>
          <a:endParaRPr lang="en-US"/>
        </a:p>
      </dgm:t>
    </dgm:pt>
    <dgm:pt modelId="{C98332DC-4FAB-874A-8827-A747114E841C}" type="parTrans" cxnId="{98B85C29-DC5F-6641-88ED-ED921A8FDE98}">
      <dgm:prSet/>
      <dgm:spPr/>
      <dgm:t>
        <a:bodyPr/>
        <a:lstStyle/>
        <a:p>
          <a:endParaRPr lang="en-US"/>
        </a:p>
      </dgm:t>
    </dgm:pt>
    <dgm:pt modelId="{011E56B4-3883-F04D-8194-95F9521CA78F}">
      <dgm:prSet phldrT="[Text]"/>
      <dgm:spPr/>
      <dgm:t>
        <a:bodyPr/>
        <a:lstStyle/>
        <a:p>
          <a:r>
            <a:rPr lang="en-US" dirty="0"/>
            <a:t>Challenge friend</a:t>
          </a:r>
        </a:p>
      </dgm:t>
    </dgm:pt>
    <dgm:pt modelId="{EDAA5B02-1B6B-DA49-B20D-C5E36B23F343}" type="parTrans" cxnId="{E9D49802-7271-7744-89C6-959D8D59B511}">
      <dgm:prSet/>
      <dgm:spPr/>
      <dgm:t>
        <a:bodyPr/>
        <a:lstStyle/>
        <a:p>
          <a:endParaRPr lang="en-US"/>
        </a:p>
      </dgm:t>
    </dgm:pt>
    <dgm:pt modelId="{C7D50F2B-3267-864D-9221-19E7157096F9}" type="sibTrans" cxnId="{E9D49802-7271-7744-89C6-959D8D59B511}">
      <dgm:prSet/>
      <dgm:spPr/>
      <dgm:t>
        <a:bodyPr/>
        <a:lstStyle/>
        <a:p>
          <a:endParaRPr lang="en-US"/>
        </a:p>
      </dgm:t>
    </dgm:pt>
    <dgm:pt modelId="{8BE09319-3C3D-0047-93D9-F4A9D37736B3}">
      <dgm:prSet phldrT="[Text]"/>
      <dgm:spPr/>
      <dgm:t>
        <a:bodyPr/>
        <a:lstStyle/>
        <a:p>
          <a:r>
            <a:rPr lang="en-US" dirty="0"/>
            <a:t>Visualize ranking</a:t>
          </a:r>
        </a:p>
      </dgm:t>
    </dgm:pt>
    <dgm:pt modelId="{6258CA37-1A37-6241-BE3A-AB5E0C567652}" type="parTrans" cxnId="{D3F75C06-C52C-DF4E-ABC7-62BEC8B927C8}">
      <dgm:prSet/>
      <dgm:spPr/>
      <dgm:t>
        <a:bodyPr/>
        <a:lstStyle/>
        <a:p>
          <a:endParaRPr lang="en-US"/>
        </a:p>
      </dgm:t>
    </dgm:pt>
    <dgm:pt modelId="{FC462DAC-0FA4-C143-AE4A-DA5CFE895B62}" type="sibTrans" cxnId="{D3F75C06-C52C-DF4E-ABC7-62BEC8B927C8}">
      <dgm:prSet/>
      <dgm:spPr/>
      <dgm:t>
        <a:bodyPr/>
        <a:lstStyle/>
        <a:p>
          <a:endParaRPr lang="en-US"/>
        </a:p>
      </dgm:t>
    </dgm:pt>
    <dgm:pt modelId="{8C820838-5BB0-F34F-B2C1-0B45A8BAFCFA}">
      <dgm:prSet phldrT="[Text]"/>
      <dgm:spPr/>
      <dgm:t>
        <a:bodyPr/>
        <a:lstStyle/>
        <a:p>
          <a:r>
            <a:rPr lang="en-US" dirty="0"/>
            <a:t>Select a friend</a:t>
          </a:r>
        </a:p>
      </dgm:t>
    </dgm:pt>
    <dgm:pt modelId="{1D5989F6-5276-5240-BC17-96BD8AB69EE4}" type="parTrans" cxnId="{8C25CE25-E566-D44E-B3EA-2DD9488FD111}">
      <dgm:prSet/>
      <dgm:spPr/>
      <dgm:t>
        <a:bodyPr/>
        <a:lstStyle/>
        <a:p>
          <a:endParaRPr lang="en-US"/>
        </a:p>
      </dgm:t>
    </dgm:pt>
    <dgm:pt modelId="{274F10F1-8A65-6442-BECF-1F6CD5F5A4DB}" type="sibTrans" cxnId="{8C25CE25-E566-D44E-B3EA-2DD9488FD111}">
      <dgm:prSet/>
      <dgm:spPr/>
      <dgm:t>
        <a:bodyPr/>
        <a:lstStyle/>
        <a:p>
          <a:endParaRPr lang="en-US"/>
        </a:p>
      </dgm:t>
    </dgm:pt>
    <dgm:pt modelId="{6A9D55F4-DC38-B046-A5AB-8EB37516B096}">
      <dgm:prSet phldrT="[Text]"/>
      <dgm:spPr/>
      <dgm:t>
        <a:bodyPr/>
        <a:lstStyle/>
        <a:p>
          <a:r>
            <a:rPr lang="en-US" dirty="0"/>
            <a:t>Challenge</a:t>
          </a:r>
        </a:p>
      </dgm:t>
    </dgm:pt>
    <dgm:pt modelId="{B6A6BC15-B8B2-9E40-B072-F88FC2D4FCAB}" type="parTrans" cxnId="{DA1109DB-7335-B344-B6B8-AE652490EF3A}">
      <dgm:prSet/>
      <dgm:spPr/>
      <dgm:t>
        <a:bodyPr/>
        <a:lstStyle/>
        <a:p>
          <a:endParaRPr lang="en-US"/>
        </a:p>
      </dgm:t>
    </dgm:pt>
    <dgm:pt modelId="{BA70B2BB-219B-FB47-8275-0AADD2101D5A}" type="sibTrans" cxnId="{DA1109DB-7335-B344-B6B8-AE652490EF3A}">
      <dgm:prSet/>
      <dgm:spPr/>
      <dgm:t>
        <a:bodyPr/>
        <a:lstStyle/>
        <a:p>
          <a:endParaRPr lang="en-US"/>
        </a:p>
      </dgm:t>
    </dgm:pt>
    <dgm:pt modelId="{C3D09975-9300-6D42-B422-72FF8465C3CD}">
      <dgm:prSet phldrT="[Text]"/>
      <dgm:spPr/>
      <dgm:t>
        <a:bodyPr/>
        <a:lstStyle/>
        <a:p>
          <a:r>
            <a:rPr lang="en-US" dirty="0"/>
            <a:t>Wait for friend</a:t>
          </a:r>
        </a:p>
      </dgm:t>
    </dgm:pt>
    <dgm:pt modelId="{705EC5C2-D4C4-C94B-B163-995B5A63036B}" type="parTrans" cxnId="{C62EDA3F-1479-6E4B-AFD9-3C3274D41677}">
      <dgm:prSet/>
      <dgm:spPr/>
      <dgm:t>
        <a:bodyPr/>
        <a:lstStyle/>
        <a:p>
          <a:endParaRPr lang="en-US"/>
        </a:p>
      </dgm:t>
    </dgm:pt>
    <dgm:pt modelId="{3A655B44-5C9A-D54E-BCE4-38D90D82E0E8}" type="sibTrans" cxnId="{C62EDA3F-1479-6E4B-AFD9-3C3274D41677}">
      <dgm:prSet/>
      <dgm:spPr/>
      <dgm:t>
        <a:bodyPr/>
        <a:lstStyle/>
        <a:p>
          <a:endParaRPr lang="en-US"/>
        </a:p>
      </dgm:t>
    </dgm:pt>
    <dgm:pt modelId="{3AB285E9-93F8-1643-AC57-212C5A05A64F}">
      <dgm:prSet phldrT="[Text]"/>
      <dgm:spPr/>
      <dgm:t>
        <a:bodyPr/>
        <a:lstStyle/>
        <a:p>
          <a:r>
            <a:rPr lang="en-US" dirty="0"/>
            <a:t>Evaluate Challenge</a:t>
          </a:r>
        </a:p>
      </dgm:t>
    </dgm:pt>
    <dgm:pt modelId="{56F81976-C85E-A749-89A0-4FC8CCE44663}" type="parTrans" cxnId="{419DC6D8-4FF0-2B45-BEE9-A6B2B3E58D5A}">
      <dgm:prSet/>
      <dgm:spPr/>
      <dgm:t>
        <a:bodyPr/>
        <a:lstStyle/>
        <a:p>
          <a:endParaRPr lang="en-US"/>
        </a:p>
      </dgm:t>
    </dgm:pt>
    <dgm:pt modelId="{F5E605D1-C072-5A45-9A35-55DAAA7E700E}" type="sibTrans" cxnId="{419DC6D8-4FF0-2B45-BEE9-A6B2B3E58D5A}">
      <dgm:prSet/>
      <dgm:spPr/>
      <dgm:t>
        <a:bodyPr/>
        <a:lstStyle/>
        <a:p>
          <a:endParaRPr lang="en-US"/>
        </a:p>
      </dgm:t>
    </dgm:pt>
    <dgm:pt modelId="{3640CBFE-C6F2-3F44-AA45-3CEE317CE37D}">
      <dgm:prSet phldrT="[Text]"/>
      <dgm:spPr/>
      <dgm:t>
        <a:bodyPr/>
        <a:lstStyle/>
        <a:p>
          <a:r>
            <a:rPr lang="en-US" dirty="0"/>
            <a:t>Win or loose</a:t>
          </a:r>
        </a:p>
      </dgm:t>
    </dgm:pt>
    <dgm:pt modelId="{423597B9-0EB6-0A45-BDB8-BA9BC3404859}" type="sibTrans" cxnId="{825E0AB6-DE1D-8B4C-A48D-F0B08A18BF6C}">
      <dgm:prSet/>
      <dgm:spPr/>
      <dgm:t>
        <a:bodyPr/>
        <a:lstStyle/>
        <a:p>
          <a:endParaRPr lang="en-US"/>
        </a:p>
      </dgm:t>
    </dgm:pt>
    <dgm:pt modelId="{1E971AE9-CE9E-4B43-98D8-4115B6229CA0}" type="parTrans" cxnId="{825E0AB6-DE1D-8B4C-A48D-F0B08A18BF6C}">
      <dgm:prSet/>
      <dgm:spPr/>
      <dgm:t>
        <a:bodyPr/>
        <a:lstStyle/>
        <a:p>
          <a:endParaRPr lang="en-US"/>
        </a:p>
      </dgm:t>
    </dgm:pt>
    <dgm:pt modelId="{E33E479E-00CB-D643-9A95-F96861789069}" type="pres">
      <dgm:prSet presAssocID="{20B79B2F-E6C7-4A4D-8FE4-39F0CA636C4E}" presName="Name0" presStyleCnt="0">
        <dgm:presLayoutVars>
          <dgm:dir/>
          <dgm:resizeHandles val="exact"/>
        </dgm:presLayoutVars>
      </dgm:prSet>
      <dgm:spPr/>
    </dgm:pt>
    <dgm:pt modelId="{8AE8D1D9-9DCA-0D45-9CE2-598258F415B5}" type="pres">
      <dgm:prSet presAssocID="{4E61B546-AFD1-854F-A337-93B09D53396D}" presName="composite" presStyleCnt="0"/>
      <dgm:spPr/>
    </dgm:pt>
    <dgm:pt modelId="{C1C4374E-91C2-5F4C-86E0-72991A7964AA}" type="pres">
      <dgm:prSet presAssocID="{4E61B546-AFD1-854F-A337-93B09D53396D}" presName="imagSh" presStyleLbl="bgImgPlac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93176F4-69BD-8649-ABBA-018F5D1D5C4F}" type="pres">
      <dgm:prSet presAssocID="{4E61B546-AFD1-854F-A337-93B09D53396D}" presName="txNode" presStyleLbl="node1" presStyleIdx="0" presStyleCnt="5">
        <dgm:presLayoutVars>
          <dgm:bulletEnabled val="1"/>
        </dgm:presLayoutVars>
      </dgm:prSet>
      <dgm:spPr/>
    </dgm:pt>
    <dgm:pt modelId="{D204A1A3-4EB2-3741-99D3-CB0557F984C3}" type="pres">
      <dgm:prSet presAssocID="{C00327A9-4A6B-314D-81B6-95BBE9A192C7}" presName="sibTrans" presStyleLbl="sibTrans2D1" presStyleIdx="0" presStyleCnt="4"/>
      <dgm:spPr/>
    </dgm:pt>
    <dgm:pt modelId="{E0E5335C-628A-4245-B0FD-F2CAA349F38D}" type="pres">
      <dgm:prSet presAssocID="{C00327A9-4A6B-314D-81B6-95BBE9A192C7}" presName="connTx" presStyleLbl="sibTrans2D1" presStyleIdx="0" presStyleCnt="4"/>
      <dgm:spPr/>
    </dgm:pt>
    <dgm:pt modelId="{5CB0F5E9-3F71-224A-A6AD-2692BE4BB9B0}" type="pres">
      <dgm:prSet presAssocID="{DEA4E96B-13B0-E34C-B89E-AF9107657611}" presName="composite" presStyleCnt="0"/>
      <dgm:spPr/>
    </dgm:pt>
    <dgm:pt modelId="{F517F8B2-F2F6-094A-93F0-6CB820A60DC1}" type="pres">
      <dgm:prSet presAssocID="{DEA4E96B-13B0-E34C-B89E-AF9107657611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4DAC698-7842-C84D-8EFA-B7F8161780A3}" type="pres">
      <dgm:prSet presAssocID="{DEA4E96B-13B0-E34C-B89E-AF9107657611}" presName="txNode" presStyleLbl="node1" presStyleIdx="1" presStyleCnt="5">
        <dgm:presLayoutVars>
          <dgm:bulletEnabled val="1"/>
        </dgm:presLayoutVars>
      </dgm:prSet>
      <dgm:spPr/>
    </dgm:pt>
    <dgm:pt modelId="{875D53B5-8C58-2F46-856F-54DCC9F559C4}" type="pres">
      <dgm:prSet presAssocID="{687D2131-A80B-AA44-8FD0-936E805B8B80}" presName="sibTrans" presStyleLbl="sibTrans2D1" presStyleIdx="1" presStyleCnt="4"/>
      <dgm:spPr/>
    </dgm:pt>
    <dgm:pt modelId="{A1795B52-C374-BB47-B2D6-F859CB7DD346}" type="pres">
      <dgm:prSet presAssocID="{687D2131-A80B-AA44-8FD0-936E805B8B80}" presName="connTx" presStyleLbl="sibTrans2D1" presStyleIdx="1" presStyleCnt="4"/>
      <dgm:spPr/>
    </dgm:pt>
    <dgm:pt modelId="{D25A9D07-62B2-7241-81CB-C72B6B532A34}" type="pres">
      <dgm:prSet presAssocID="{003DB5F6-6B6D-B14A-8B9F-D459CF4AFAB4}" presName="composite" presStyleCnt="0"/>
      <dgm:spPr/>
    </dgm:pt>
    <dgm:pt modelId="{539C3B2D-C6D2-A04E-9D4C-4AF5DFBD24F1}" type="pres">
      <dgm:prSet presAssocID="{003DB5F6-6B6D-B14A-8B9F-D459CF4AFAB4}" presName="imagSh" presStyleLbl="bgImgPlac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8726FB68-43C9-D444-8039-E30D58059258}" type="pres">
      <dgm:prSet presAssocID="{003DB5F6-6B6D-B14A-8B9F-D459CF4AFAB4}" presName="txNode" presStyleLbl="node1" presStyleIdx="2" presStyleCnt="5">
        <dgm:presLayoutVars>
          <dgm:bulletEnabled val="1"/>
        </dgm:presLayoutVars>
      </dgm:prSet>
      <dgm:spPr/>
    </dgm:pt>
    <dgm:pt modelId="{58CEB3FD-5CF1-114B-92A5-DE031FFB373B}" type="pres">
      <dgm:prSet presAssocID="{1E553857-E9F1-824C-8AFC-1EBB67536F25}" presName="sibTrans" presStyleLbl="sibTrans2D1" presStyleIdx="2" presStyleCnt="4"/>
      <dgm:spPr/>
    </dgm:pt>
    <dgm:pt modelId="{151EAC60-20E2-0043-9444-18F3A44ED72B}" type="pres">
      <dgm:prSet presAssocID="{1E553857-E9F1-824C-8AFC-1EBB67536F25}" presName="connTx" presStyleLbl="sibTrans2D1" presStyleIdx="2" presStyleCnt="4"/>
      <dgm:spPr/>
    </dgm:pt>
    <dgm:pt modelId="{50E06390-CFFE-914F-B503-BA04E5286BB7}" type="pres">
      <dgm:prSet presAssocID="{011E56B4-3883-F04D-8194-95F9521CA78F}" presName="composite" presStyleCnt="0"/>
      <dgm:spPr/>
    </dgm:pt>
    <dgm:pt modelId="{1E29C4EE-BE6D-F746-9875-3AFE9E2367EE}" type="pres">
      <dgm:prSet presAssocID="{011E56B4-3883-F04D-8194-95F9521CA78F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8096AB6-DD98-E34D-879E-5282A5CF5DD0}" type="pres">
      <dgm:prSet presAssocID="{011E56B4-3883-F04D-8194-95F9521CA78F}" presName="txNode" presStyleLbl="node1" presStyleIdx="3" presStyleCnt="5">
        <dgm:presLayoutVars>
          <dgm:bulletEnabled val="1"/>
        </dgm:presLayoutVars>
      </dgm:prSet>
      <dgm:spPr/>
    </dgm:pt>
    <dgm:pt modelId="{0FE6EB2F-76D0-3348-B6D5-727EC8518B7E}" type="pres">
      <dgm:prSet presAssocID="{C7D50F2B-3267-864D-9221-19E7157096F9}" presName="sibTrans" presStyleLbl="sibTrans2D1" presStyleIdx="3" presStyleCnt="4"/>
      <dgm:spPr/>
    </dgm:pt>
    <dgm:pt modelId="{1B7D1414-0A0D-8C45-AC8F-BCF45459D062}" type="pres">
      <dgm:prSet presAssocID="{C7D50F2B-3267-864D-9221-19E7157096F9}" presName="connTx" presStyleLbl="sibTrans2D1" presStyleIdx="3" presStyleCnt="4"/>
      <dgm:spPr/>
    </dgm:pt>
    <dgm:pt modelId="{001B4510-35BD-904B-A357-902870C89F33}" type="pres">
      <dgm:prSet presAssocID="{6A9D55F4-DC38-B046-A5AB-8EB37516B096}" presName="composite" presStyleCnt="0"/>
      <dgm:spPr/>
    </dgm:pt>
    <dgm:pt modelId="{95F9F627-7F2D-0B43-BA80-7DC7B27CFB3A}" type="pres">
      <dgm:prSet presAssocID="{6A9D55F4-DC38-B046-A5AB-8EB37516B096}" presName="imagSh" presStyleLbl="bgImgPlace1" presStyleIdx="4" presStyleCnt="5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65D89150-72A7-4645-B903-553CA69F0415}" type="pres">
      <dgm:prSet presAssocID="{6A9D55F4-DC38-B046-A5AB-8EB37516B096}" presName="txNode" presStyleLbl="node1" presStyleIdx="4" presStyleCnt="5">
        <dgm:presLayoutVars>
          <dgm:bulletEnabled val="1"/>
        </dgm:presLayoutVars>
      </dgm:prSet>
      <dgm:spPr/>
    </dgm:pt>
  </dgm:ptLst>
  <dgm:cxnLst>
    <dgm:cxn modelId="{E9D49802-7271-7744-89C6-959D8D59B511}" srcId="{20B79B2F-E6C7-4A4D-8FE4-39F0CA636C4E}" destId="{011E56B4-3883-F04D-8194-95F9521CA78F}" srcOrd="3" destOrd="0" parTransId="{EDAA5B02-1B6B-DA49-B20D-C5E36B23F343}" sibTransId="{C7D50F2B-3267-864D-9221-19E7157096F9}"/>
    <dgm:cxn modelId="{D3F75C06-C52C-DF4E-ABC7-62BEC8B927C8}" srcId="{011E56B4-3883-F04D-8194-95F9521CA78F}" destId="{8BE09319-3C3D-0047-93D9-F4A9D37736B3}" srcOrd="0" destOrd="0" parTransId="{6258CA37-1A37-6241-BE3A-AB5E0C567652}" sibTransId="{FC462DAC-0FA4-C143-AE4A-DA5CFE895B62}"/>
    <dgm:cxn modelId="{B9549008-AE46-B64E-8D52-2C98976741B3}" srcId="{003DB5F6-6B6D-B14A-8B9F-D459CF4AFAB4}" destId="{C348E510-A151-B74C-AB58-B1EFBF673D9A}" srcOrd="1" destOrd="0" parTransId="{A6E4C3CE-07CD-CB43-B3E1-FE43292D6132}" sibTransId="{0051E1C0-8BA3-6E43-AE35-E024D09C7CE0}"/>
    <dgm:cxn modelId="{5A1AEF13-24FA-9B4D-AEA7-65564A4FD917}" type="presOf" srcId="{C3D09975-9300-6D42-B422-72FF8465C3CD}" destId="{65D89150-72A7-4645-B903-553CA69F0415}" srcOrd="0" destOrd="1" presId="urn:microsoft.com/office/officeart/2005/8/layout/hProcess10"/>
    <dgm:cxn modelId="{14582A24-006A-7E4C-B612-29DA683C4643}" type="presOf" srcId="{C7D50F2B-3267-864D-9221-19E7157096F9}" destId="{1B7D1414-0A0D-8C45-AC8F-BCF45459D062}" srcOrd="1" destOrd="0" presId="urn:microsoft.com/office/officeart/2005/8/layout/hProcess10"/>
    <dgm:cxn modelId="{8C25CE25-E566-D44E-B3EA-2DD9488FD111}" srcId="{011E56B4-3883-F04D-8194-95F9521CA78F}" destId="{8C820838-5BB0-F34F-B2C1-0B45A8BAFCFA}" srcOrd="1" destOrd="0" parTransId="{1D5989F6-5276-5240-BC17-96BD8AB69EE4}" sibTransId="{274F10F1-8A65-6442-BECF-1F6CD5F5A4DB}"/>
    <dgm:cxn modelId="{CCFD3026-8536-A74B-BDBE-9F54C7F29A64}" type="presOf" srcId="{C348E510-A151-B74C-AB58-B1EFBF673D9A}" destId="{8726FB68-43C9-D444-8039-E30D58059258}" srcOrd="0" destOrd="2" presId="urn:microsoft.com/office/officeart/2005/8/layout/hProcess10"/>
    <dgm:cxn modelId="{98B85C29-DC5F-6641-88ED-ED921A8FDE98}" srcId="{4E61B546-AFD1-854F-A337-93B09D53396D}" destId="{569B8320-5B98-0347-9ADD-D5DD211F9644}" srcOrd="1" destOrd="0" parTransId="{C98332DC-4FAB-874A-8827-A747114E841C}" sibTransId="{AFB63812-1DC6-2C46-8019-1C75ADEB84AD}"/>
    <dgm:cxn modelId="{8E1D992C-EF15-6743-A38C-9EEEE93CA403}" srcId="{20B79B2F-E6C7-4A4D-8FE4-39F0CA636C4E}" destId="{4E61B546-AFD1-854F-A337-93B09D53396D}" srcOrd="0" destOrd="0" parTransId="{F2807DF3-6B69-6246-B23D-BC0C979FE1D1}" sibTransId="{C00327A9-4A6B-314D-81B6-95BBE9A192C7}"/>
    <dgm:cxn modelId="{5C5D7132-3CA0-0A42-A9C1-A7775DB6FDE2}" type="presOf" srcId="{DEA4E96B-13B0-E34C-B89E-AF9107657611}" destId="{A4DAC698-7842-C84D-8EFA-B7F8161780A3}" srcOrd="0" destOrd="0" presId="urn:microsoft.com/office/officeart/2005/8/layout/hProcess10"/>
    <dgm:cxn modelId="{F1596E33-B8BB-154A-8FDA-B4E6AA4BA20A}" type="presOf" srcId="{F1050653-6CC3-C342-B792-6C81A871AB60}" destId="{A4DAC698-7842-C84D-8EFA-B7F8161780A3}" srcOrd="0" destOrd="2" presId="urn:microsoft.com/office/officeart/2005/8/layout/hProcess10"/>
    <dgm:cxn modelId="{54168D33-C493-8941-8921-CEEC4B0D631A}" type="presOf" srcId="{6A9D55F4-DC38-B046-A5AB-8EB37516B096}" destId="{65D89150-72A7-4645-B903-553CA69F0415}" srcOrd="0" destOrd="0" presId="urn:microsoft.com/office/officeart/2005/8/layout/hProcess10"/>
    <dgm:cxn modelId="{BE417938-D4E1-AA41-88E4-DC073D6945EC}" type="presOf" srcId="{8ACB9C0D-7C85-5A40-AFDB-281BFA29F79C}" destId="{8726FB68-43C9-D444-8039-E30D58059258}" srcOrd="0" destOrd="1" presId="urn:microsoft.com/office/officeart/2005/8/layout/hProcess10"/>
    <dgm:cxn modelId="{4387C039-9ADF-734D-971A-656EAE8FE705}" type="presOf" srcId="{687D2131-A80B-AA44-8FD0-936E805B8B80}" destId="{875D53B5-8C58-2F46-856F-54DCC9F559C4}" srcOrd="0" destOrd="0" presId="urn:microsoft.com/office/officeart/2005/8/layout/hProcess10"/>
    <dgm:cxn modelId="{A2AAD83D-66E3-834F-B838-DAF2D42D4D4E}" type="presOf" srcId="{C00327A9-4A6B-314D-81B6-95BBE9A192C7}" destId="{D204A1A3-4EB2-3741-99D3-CB0557F984C3}" srcOrd="0" destOrd="0" presId="urn:microsoft.com/office/officeart/2005/8/layout/hProcess10"/>
    <dgm:cxn modelId="{C62EDA3F-1479-6E4B-AFD9-3C3274D41677}" srcId="{6A9D55F4-DC38-B046-A5AB-8EB37516B096}" destId="{C3D09975-9300-6D42-B422-72FF8465C3CD}" srcOrd="0" destOrd="0" parTransId="{705EC5C2-D4C4-C94B-B163-995B5A63036B}" sibTransId="{3A655B44-5C9A-D54E-BCE4-38D90D82E0E8}"/>
    <dgm:cxn modelId="{708FE53F-CE14-D04F-BA63-1740221C63A6}" type="presOf" srcId="{1E553857-E9F1-824C-8AFC-1EBB67536F25}" destId="{151EAC60-20E2-0043-9444-18F3A44ED72B}" srcOrd="1" destOrd="0" presId="urn:microsoft.com/office/officeart/2005/8/layout/hProcess10"/>
    <dgm:cxn modelId="{D9B3D453-ADE4-F64B-B08D-802D96472D81}" type="presOf" srcId="{003DB5F6-6B6D-B14A-8B9F-D459CF4AFAB4}" destId="{8726FB68-43C9-D444-8039-E30D58059258}" srcOrd="0" destOrd="0" presId="urn:microsoft.com/office/officeart/2005/8/layout/hProcess10"/>
    <dgm:cxn modelId="{2083E653-D104-9747-9797-58690A9D42AA}" type="presOf" srcId="{3640CBFE-C6F2-3F44-AA45-3CEE317CE37D}" destId="{65D89150-72A7-4645-B903-553CA69F0415}" srcOrd="0" destOrd="3" presId="urn:microsoft.com/office/officeart/2005/8/layout/hProcess10"/>
    <dgm:cxn modelId="{A2390559-D8C4-D147-8ED3-3E90CEC3A133}" type="presOf" srcId="{20B79B2F-E6C7-4A4D-8FE4-39F0CA636C4E}" destId="{E33E479E-00CB-D643-9A95-F96861789069}" srcOrd="0" destOrd="0" presId="urn:microsoft.com/office/officeart/2005/8/layout/hProcess10"/>
    <dgm:cxn modelId="{AA9A2359-4DFD-B94B-886E-FBE2BFD3FA49}" srcId="{003DB5F6-6B6D-B14A-8B9F-D459CF4AFAB4}" destId="{8ACB9C0D-7C85-5A40-AFDB-281BFA29F79C}" srcOrd="0" destOrd="0" parTransId="{52C40BBB-688E-1749-9E49-1F48334DD8A6}" sibTransId="{88D9A991-2CEC-2F4E-A5E7-825B5274E698}"/>
    <dgm:cxn modelId="{6AB46365-5FBF-8848-8206-F3561DF58E5C}" type="presOf" srcId="{1E553857-E9F1-824C-8AFC-1EBB67536F25}" destId="{58CEB3FD-5CF1-114B-92A5-DE031FFB373B}" srcOrd="0" destOrd="0" presId="urn:microsoft.com/office/officeart/2005/8/layout/hProcess10"/>
    <dgm:cxn modelId="{B7904270-F6D1-7842-9139-387CDEC44A96}" srcId="{4E61B546-AFD1-854F-A337-93B09D53396D}" destId="{76BABE08-E281-264B-9E7D-C1F41215DA7A}" srcOrd="0" destOrd="0" parTransId="{60A052EB-955F-414B-AF81-9CD861DEFFCF}" sibTransId="{15A1C103-9B5A-F54E-B74F-5C53872FF5E8}"/>
    <dgm:cxn modelId="{5C25F27E-2C69-C447-BDB7-4D0921827774}" type="presOf" srcId="{C00327A9-4A6B-314D-81B6-95BBE9A192C7}" destId="{E0E5335C-628A-4245-B0FD-F2CAA349F38D}" srcOrd="1" destOrd="0" presId="urn:microsoft.com/office/officeart/2005/8/layout/hProcess10"/>
    <dgm:cxn modelId="{F6750B87-7B0D-A041-AC30-5A385988C0B1}" type="presOf" srcId="{569B8320-5B98-0347-9ADD-D5DD211F9644}" destId="{593176F4-69BD-8649-ABBA-018F5D1D5C4F}" srcOrd="0" destOrd="2" presId="urn:microsoft.com/office/officeart/2005/8/layout/hProcess10"/>
    <dgm:cxn modelId="{B8661891-0E0F-0D44-83F6-FAD19FDDBCFF}" type="presOf" srcId="{3AB285E9-93F8-1643-AC57-212C5A05A64F}" destId="{65D89150-72A7-4645-B903-553CA69F0415}" srcOrd="0" destOrd="2" presId="urn:microsoft.com/office/officeart/2005/8/layout/hProcess10"/>
    <dgm:cxn modelId="{AFFC3393-8D9E-1444-BC48-AF9712D8390A}" type="presOf" srcId="{FB006EAB-8FB3-634E-8D1E-332D6CED5D4F}" destId="{A4DAC698-7842-C84D-8EFA-B7F8161780A3}" srcOrd="0" destOrd="1" presId="urn:microsoft.com/office/officeart/2005/8/layout/hProcess10"/>
    <dgm:cxn modelId="{490F809C-E846-5245-BC19-DBBDED51BEB3}" srcId="{20B79B2F-E6C7-4A4D-8FE4-39F0CA636C4E}" destId="{003DB5F6-6B6D-B14A-8B9F-D459CF4AFAB4}" srcOrd="2" destOrd="0" parTransId="{C8CA04D9-B7D0-DD49-9892-3005D783ED0C}" sibTransId="{1E553857-E9F1-824C-8AFC-1EBB67536F25}"/>
    <dgm:cxn modelId="{0CBAF29E-360B-644B-AABF-1450E89661BD}" srcId="{DEA4E96B-13B0-E34C-B89E-AF9107657611}" destId="{FB006EAB-8FB3-634E-8D1E-332D6CED5D4F}" srcOrd="0" destOrd="0" parTransId="{544FFE9C-7BCB-8942-9401-EFB6542A6CFE}" sibTransId="{382FD31D-27F9-1D46-9608-FB2813CCF2CF}"/>
    <dgm:cxn modelId="{6751839F-1DCA-F549-AD38-75E7318FD16D}" type="presOf" srcId="{4E61B546-AFD1-854F-A337-93B09D53396D}" destId="{593176F4-69BD-8649-ABBA-018F5D1D5C4F}" srcOrd="0" destOrd="0" presId="urn:microsoft.com/office/officeart/2005/8/layout/hProcess10"/>
    <dgm:cxn modelId="{9D6963A3-0725-D94B-8117-48CB193833CC}" type="presOf" srcId="{8C820838-5BB0-F34F-B2C1-0B45A8BAFCFA}" destId="{F8096AB6-DD98-E34D-879E-5282A5CF5DD0}" srcOrd="0" destOrd="2" presId="urn:microsoft.com/office/officeart/2005/8/layout/hProcess10"/>
    <dgm:cxn modelId="{4960B4A6-9560-694C-A6D8-9145B092362D}" type="presOf" srcId="{8BE09319-3C3D-0047-93D9-F4A9D37736B3}" destId="{F8096AB6-DD98-E34D-879E-5282A5CF5DD0}" srcOrd="0" destOrd="1" presId="urn:microsoft.com/office/officeart/2005/8/layout/hProcess10"/>
    <dgm:cxn modelId="{B0430FB1-D40F-7E4E-A387-06D00329458D}" srcId="{20B79B2F-E6C7-4A4D-8FE4-39F0CA636C4E}" destId="{DEA4E96B-13B0-E34C-B89E-AF9107657611}" srcOrd="1" destOrd="0" parTransId="{88286A5F-9DDA-C947-A89A-1E36DC9E94E8}" sibTransId="{687D2131-A80B-AA44-8FD0-936E805B8B80}"/>
    <dgm:cxn modelId="{5FE0F4B1-C02A-5F43-8A01-80A4CB482274}" type="presOf" srcId="{76BABE08-E281-264B-9E7D-C1F41215DA7A}" destId="{593176F4-69BD-8649-ABBA-018F5D1D5C4F}" srcOrd="0" destOrd="1" presId="urn:microsoft.com/office/officeart/2005/8/layout/hProcess10"/>
    <dgm:cxn modelId="{825E0AB6-DE1D-8B4C-A48D-F0B08A18BF6C}" srcId="{6A9D55F4-DC38-B046-A5AB-8EB37516B096}" destId="{3640CBFE-C6F2-3F44-AA45-3CEE317CE37D}" srcOrd="2" destOrd="0" parTransId="{1E971AE9-CE9E-4B43-98D8-4115B6229CA0}" sibTransId="{423597B9-0EB6-0A45-BDB8-BA9BC3404859}"/>
    <dgm:cxn modelId="{995B77D4-1E8D-AB4D-8A86-60FF6A2FE46F}" type="presOf" srcId="{687D2131-A80B-AA44-8FD0-936E805B8B80}" destId="{A1795B52-C374-BB47-B2D6-F859CB7DD346}" srcOrd="1" destOrd="0" presId="urn:microsoft.com/office/officeart/2005/8/layout/hProcess10"/>
    <dgm:cxn modelId="{419DC6D8-4FF0-2B45-BEE9-A6B2B3E58D5A}" srcId="{6A9D55F4-DC38-B046-A5AB-8EB37516B096}" destId="{3AB285E9-93F8-1643-AC57-212C5A05A64F}" srcOrd="1" destOrd="0" parTransId="{56F81976-C85E-A749-89A0-4FC8CCE44663}" sibTransId="{F5E605D1-C072-5A45-9A35-55DAAA7E700E}"/>
    <dgm:cxn modelId="{DA1109DB-7335-B344-B6B8-AE652490EF3A}" srcId="{20B79B2F-E6C7-4A4D-8FE4-39F0CA636C4E}" destId="{6A9D55F4-DC38-B046-A5AB-8EB37516B096}" srcOrd="4" destOrd="0" parTransId="{B6A6BC15-B8B2-9E40-B072-F88FC2D4FCAB}" sibTransId="{BA70B2BB-219B-FB47-8275-0AADD2101D5A}"/>
    <dgm:cxn modelId="{F298E9DB-D787-8640-BEE8-E854045AE381}" type="presOf" srcId="{C7D50F2B-3267-864D-9221-19E7157096F9}" destId="{0FE6EB2F-76D0-3348-B6D5-727EC8518B7E}" srcOrd="0" destOrd="0" presId="urn:microsoft.com/office/officeart/2005/8/layout/hProcess10"/>
    <dgm:cxn modelId="{B5F144E2-70B9-8544-9512-984CF0A16884}" type="presOf" srcId="{011E56B4-3883-F04D-8194-95F9521CA78F}" destId="{F8096AB6-DD98-E34D-879E-5282A5CF5DD0}" srcOrd="0" destOrd="0" presId="urn:microsoft.com/office/officeart/2005/8/layout/hProcess10"/>
    <dgm:cxn modelId="{DBC223FB-114B-824A-994B-32AEE0B3A711}" srcId="{DEA4E96B-13B0-E34C-B89E-AF9107657611}" destId="{F1050653-6CC3-C342-B792-6C81A871AB60}" srcOrd="1" destOrd="0" parTransId="{92E275B3-B91D-864E-A050-C203B54A6522}" sibTransId="{F5076750-708C-7F45-9BCC-0758E5ACA001}"/>
    <dgm:cxn modelId="{30DA22BE-B09C-A947-AD61-F1147C3FEB7B}" type="presParOf" srcId="{E33E479E-00CB-D643-9A95-F96861789069}" destId="{8AE8D1D9-9DCA-0D45-9CE2-598258F415B5}" srcOrd="0" destOrd="0" presId="urn:microsoft.com/office/officeart/2005/8/layout/hProcess10"/>
    <dgm:cxn modelId="{CD7FAF29-B090-A045-8A2C-612E90BF6A6C}" type="presParOf" srcId="{8AE8D1D9-9DCA-0D45-9CE2-598258F415B5}" destId="{C1C4374E-91C2-5F4C-86E0-72991A7964AA}" srcOrd="0" destOrd="0" presId="urn:microsoft.com/office/officeart/2005/8/layout/hProcess10"/>
    <dgm:cxn modelId="{DDF2346E-11A7-4F44-B4FA-D9EB5C4B9E0D}" type="presParOf" srcId="{8AE8D1D9-9DCA-0D45-9CE2-598258F415B5}" destId="{593176F4-69BD-8649-ABBA-018F5D1D5C4F}" srcOrd="1" destOrd="0" presId="urn:microsoft.com/office/officeart/2005/8/layout/hProcess10"/>
    <dgm:cxn modelId="{30BC851C-43A7-574A-80BA-1E3936B0F807}" type="presParOf" srcId="{E33E479E-00CB-D643-9A95-F96861789069}" destId="{D204A1A3-4EB2-3741-99D3-CB0557F984C3}" srcOrd="1" destOrd="0" presId="urn:microsoft.com/office/officeart/2005/8/layout/hProcess10"/>
    <dgm:cxn modelId="{C0FCDD53-1F13-6E49-A9F6-24CE57C8A627}" type="presParOf" srcId="{D204A1A3-4EB2-3741-99D3-CB0557F984C3}" destId="{E0E5335C-628A-4245-B0FD-F2CAA349F38D}" srcOrd="0" destOrd="0" presId="urn:microsoft.com/office/officeart/2005/8/layout/hProcess10"/>
    <dgm:cxn modelId="{D91269CD-4E34-E04B-8933-3273F87AB53C}" type="presParOf" srcId="{E33E479E-00CB-D643-9A95-F96861789069}" destId="{5CB0F5E9-3F71-224A-A6AD-2692BE4BB9B0}" srcOrd="2" destOrd="0" presId="urn:microsoft.com/office/officeart/2005/8/layout/hProcess10"/>
    <dgm:cxn modelId="{F1710824-9402-5D4E-98B9-900829B39EB5}" type="presParOf" srcId="{5CB0F5E9-3F71-224A-A6AD-2692BE4BB9B0}" destId="{F517F8B2-F2F6-094A-93F0-6CB820A60DC1}" srcOrd="0" destOrd="0" presId="urn:microsoft.com/office/officeart/2005/8/layout/hProcess10"/>
    <dgm:cxn modelId="{0663AB99-D195-A347-A491-D85BDE43E983}" type="presParOf" srcId="{5CB0F5E9-3F71-224A-A6AD-2692BE4BB9B0}" destId="{A4DAC698-7842-C84D-8EFA-B7F8161780A3}" srcOrd="1" destOrd="0" presId="urn:microsoft.com/office/officeart/2005/8/layout/hProcess10"/>
    <dgm:cxn modelId="{8415C0FB-7BD6-DC4D-94EC-F7507949FF11}" type="presParOf" srcId="{E33E479E-00CB-D643-9A95-F96861789069}" destId="{875D53B5-8C58-2F46-856F-54DCC9F559C4}" srcOrd="3" destOrd="0" presId="urn:microsoft.com/office/officeart/2005/8/layout/hProcess10"/>
    <dgm:cxn modelId="{E91691AA-2967-6B4E-8F2D-84EB8D185006}" type="presParOf" srcId="{875D53B5-8C58-2F46-856F-54DCC9F559C4}" destId="{A1795B52-C374-BB47-B2D6-F859CB7DD346}" srcOrd="0" destOrd="0" presId="urn:microsoft.com/office/officeart/2005/8/layout/hProcess10"/>
    <dgm:cxn modelId="{19FB3475-BCCC-C141-A4F6-0063EF7AC5F4}" type="presParOf" srcId="{E33E479E-00CB-D643-9A95-F96861789069}" destId="{D25A9D07-62B2-7241-81CB-C72B6B532A34}" srcOrd="4" destOrd="0" presId="urn:microsoft.com/office/officeart/2005/8/layout/hProcess10"/>
    <dgm:cxn modelId="{F26D1FDD-C895-CF4C-BA17-FAF2AF525529}" type="presParOf" srcId="{D25A9D07-62B2-7241-81CB-C72B6B532A34}" destId="{539C3B2D-C6D2-A04E-9D4C-4AF5DFBD24F1}" srcOrd="0" destOrd="0" presId="urn:microsoft.com/office/officeart/2005/8/layout/hProcess10"/>
    <dgm:cxn modelId="{C686FE14-BE9B-BD4F-B8C8-EFA12C1D8170}" type="presParOf" srcId="{D25A9D07-62B2-7241-81CB-C72B6B532A34}" destId="{8726FB68-43C9-D444-8039-E30D58059258}" srcOrd="1" destOrd="0" presId="urn:microsoft.com/office/officeart/2005/8/layout/hProcess10"/>
    <dgm:cxn modelId="{73F4D70B-8C2C-C144-A37A-E8AD8664B931}" type="presParOf" srcId="{E33E479E-00CB-D643-9A95-F96861789069}" destId="{58CEB3FD-5CF1-114B-92A5-DE031FFB373B}" srcOrd="5" destOrd="0" presId="urn:microsoft.com/office/officeart/2005/8/layout/hProcess10"/>
    <dgm:cxn modelId="{CD14806C-9BDB-AA49-9FEF-ECDC2F156201}" type="presParOf" srcId="{58CEB3FD-5CF1-114B-92A5-DE031FFB373B}" destId="{151EAC60-20E2-0043-9444-18F3A44ED72B}" srcOrd="0" destOrd="0" presId="urn:microsoft.com/office/officeart/2005/8/layout/hProcess10"/>
    <dgm:cxn modelId="{D3431398-EF85-7B48-ADA4-5E603C48FE16}" type="presParOf" srcId="{E33E479E-00CB-D643-9A95-F96861789069}" destId="{50E06390-CFFE-914F-B503-BA04E5286BB7}" srcOrd="6" destOrd="0" presId="urn:microsoft.com/office/officeart/2005/8/layout/hProcess10"/>
    <dgm:cxn modelId="{5DCBC044-D027-D044-A71B-B30097E14A62}" type="presParOf" srcId="{50E06390-CFFE-914F-B503-BA04E5286BB7}" destId="{1E29C4EE-BE6D-F746-9875-3AFE9E2367EE}" srcOrd="0" destOrd="0" presId="urn:microsoft.com/office/officeart/2005/8/layout/hProcess10"/>
    <dgm:cxn modelId="{62EA96C5-5CDA-794F-B57A-FA5822B19229}" type="presParOf" srcId="{50E06390-CFFE-914F-B503-BA04E5286BB7}" destId="{F8096AB6-DD98-E34D-879E-5282A5CF5DD0}" srcOrd="1" destOrd="0" presId="urn:microsoft.com/office/officeart/2005/8/layout/hProcess10"/>
    <dgm:cxn modelId="{373EC9FC-E3C3-834C-909D-B90913C98A0F}" type="presParOf" srcId="{E33E479E-00CB-D643-9A95-F96861789069}" destId="{0FE6EB2F-76D0-3348-B6D5-727EC8518B7E}" srcOrd="7" destOrd="0" presId="urn:microsoft.com/office/officeart/2005/8/layout/hProcess10"/>
    <dgm:cxn modelId="{27687A4C-8486-1E4D-A29A-E54CA4999AC1}" type="presParOf" srcId="{0FE6EB2F-76D0-3348-B6D5-727EC8518B7E}" destId="{1B7D1414-0A0D-8C45-AC8F-BCF45459D062}" srcOrd="0" destOrd="0" presId="urn:microsoft.com/office/officeart/2005/8/layout/hProcess10"/>
    <dgm:cxn modelId="{2902C2A5-E27E-5D4D-A0CD-F0EFCA768EDB}" type="presParOf" srcId="{E33E479E-00CB-D643-9A95-F96861789069}" destId="{001B4510-35BD-904B-A357-902870C89F33}" srcOrd="8" destOrd="0" presId="urn:microsoft.com/office/officeart/2005/8/layout/hProcess10"/>
    <dgm:cxn modelId="{D0F2FB3A-9DD2-3A40-BF1E-A09720D5B7AF}" type="presParOf" srcId="{001B4510-35BD-904B-A357-902870C89F33}" destId="{95F9F627-7F2D-0B43-BA80-7DC7B27CFB3A}" srcOrd="0" destOrd="0" presId="urn:microsoft.com/office/officeart/2005/8/layout/hProcess10"/>
    <dgm:cxn modelId="{731B6D21-1C76-314B-855A-5F79670DB5A2}" type="presParOf" srcId="{001B4510-35BD-904B-A357-902870C89F33}" destId="{65D89150-72A7-4645-B903-553CA69F041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4374E-91C2-5F4C-86E0-72991A7964AA}">
      <dsp:nvSpPr>
        <dsp:cNvPr id="0" name=""/>
        <dsp:cNvSpPr/>
      </dsp:nvSpPr>
      <dsp:spPr>
        <a:xfrm>
          <a:off x="6769" y="1443205"/>
          <a:ext cx="1582659" cy="15826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176F4-69BD-8649-ABBA-018F5D1D5C4F}">
      <dsp:nvSpPr>
        <dsp:cNvPr id="0" name=""/>
        <dsp:cNvSpPr/>
      </dsp:nvSpPr>
      <dsp:spPr>
        <a:xfrm>
          <a:off x="264412" y="2392801"/>
          <a:ext cx="1582659" cy="15826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Shopping List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Select items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Visualize their cost</a:t>
          </a:r>
        </a:p>
      </dsp:txBody>
      <dsp:txXfrm>
        <a:off x="310766" y="2439155"/>
        <a:ext cx="1489951" cy="1489951"/>
      </dsp:txXfrm>
    </dsp:sp>
    <dsp:sp modelId="{D204A1A3-4EB2-3741-99D3-CB0557F984C3}">
      <dsp:nvSpPr>
        <dsp:cNvPr id="0" name=""/>
        <dsp:cNvSpPr/>
      </dsp:nvSpPr>
      <dsp:spPr>
        <a:xfrm>
          <a:off x="1894284" y="2044390"/>
          <a:ext cx="304855" cy="3802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894284" y="2120448"/>
        <a:ext cx="213399" cy="228175"/>
      </dsp:txXfrm>
    </dsp:sp>
    <dsp:sp modelId="{F517F8B2-F2F6-094A-93F0-6CB820A60DC1}">
      <dsp:nvSpPr>
        <dsp:cNvPr id="0" name=""/>
        <dsp:cNvSpPr/>
      </dsp:nvSpPr>
      <dsp:spPr>
        <a:xfrm>
          <a:off x="2460444" y="1443205"/>
          <a:ext cx="1582659" cy="15826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AC698-7842-C84D-8EFA-B7F8161780A3}">
      <dsp:nvSpPr>
        <dsp:cNvPr id="0" name=""/>
        <dsp:cNvSpPr/>
      </dsp:nvSpPr>
      <dsp:spPr>
        <a:xfrm>
          <a:off x="2718086" y="2392801"/>
          <a:ext cx="1582659" cy="15826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Supermarket Request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Validate purchase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Save quantities</a:t>
          </a:r>
        </a:p>
      </dsp:txBody>
      <dsp:txXfrm>
        <a:off x="2764440" y="2439155"/>
        <a:ext cx="1489951" cy="1489951"/>
      </dsp:txXfrm>
    </dsp:sp>
    <dsp:sp modelId="{875D53B5-8C58-2F46-856F-54DCC9F559C4}">
      <dsp:nvSpPr>
        <dsp:cNvPr id="0" name=""/>
        <dsp:cNvSpPr/>
      </dsp:nvSpPr>
      <dsp:spPr>
        <a:xfrm>
          <a:off x="4347958" y="2044390"/>
          <a:ext cx="304855" cy="3802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347958" y="2120448"/>
        <a:ext cx="213399" cy="228175"/>
      </dsp:txXfrm>
    </dsp:sp>
    <dsp:sp modelId="{539C3B2D-C6D2-A04E-9D4C-4AF5DFBD24F1}">
      <dsp:nvSpPr>
        <dsp:cNvPr id="0" name=""/>
        <dsp:cNvSpPr/>
      </dsp:nvSpPr>
      <dsp:spPr>
        <a:xfrm>
          <a:off x="4914118" y="1443205"/>
          <a:ext cx="1582659" cy="15826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6FB68-43C9-D444-8039-E30D58059258}">
      <dsp:nvSpPr>
        <dsp:cNvPr id="0" name=""/>
        <dsp:cNvSpPr/>
      </dsp:nvSpPr>
      <dsp:spPr>
        <a:xfrm>
          <a:off x="5171760" y="2392801"/>
          <a:ext cx="1582659" cy="15826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Calculate total cost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Normal. weight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Weekly basket reference</a:t>
          </a:r>
        </a:p>
      </dsp:txBody>
      <dsp:txXfrm>
        <a:off x="5218114" y="2439155"/>
        <a:ext cx="1489951" cy="1489951"/>
      </dsp:txXfrm>
    </dsp:sp>
    <dsp:sp modelId="{58CEB3FD-5CF1-114B-92A5-DE031FFB373B}">
      <dsp:nvSpPr>
        <dsp:cNvPr id="0" name=""/>
        <dsp:cNvSpPr/>
      </dsp:nvSpPr>
      <dsp:spPr>
        <a:xfrm>
          <a:off x="6801633" y="2044390"/>
          <a:ext cx="304855" cy="3802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801633" y="2120448"/>
        <a:ext cx="213399" cy="228175"/>
      </dsp:txXfrm>
    </dsp:sp>
    <dsp:sp modelId="{1E29C4EE-BE6D-F746-9875-3AFE9E2367EE}">
      <dsp:nvSpPr>
        <dsp:cNvPr id="0" name=""/>
        <dsp:cNvSpPr/>
      </dsp:nvSpPr>
      <dsp:spPr>
        <a:xfrm>
          <a:off x="7367792" y="1443205"/>
          <a:ext cx="1582659" cy="15826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96AB6-DD98-E34D-879E-5282A5CF5DD0}">
      <dsp:nvSpPr>
        <dsp:cNvPr id="0" name=""/>
        <dsp:cNvSpPr/>
      </dsp:nvSpPr>
      <dsp:spPr>
        <a:xfrm>
          <a:off x="7625435" y="2392801"/>
          <a:ext cx="1582659" cy="15826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Challenge friend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Visualize ranking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Select a friend</a:t>
          </a:r>
        </a:p>
      </dsp:txBody>
      <dsp:txXfrm>
        <a:off x="7671789" y="2439155"/>
        <a:ext cx="1489951" cy="1489951"/>
      </dsp:txXfrm>
    </dsp:sp>
    <dsp:sp modelId="{0FE6EB2F-76D0-3348-B6D5-727EC8518B7E}">
      <dsp:nvSpPr>
        <dsp:cNvPr id="0" name=""/>
        <dsp:cNvSpPr/>
      </dsp:nvSpPr>
      <dsp:spPr>
        <a:xfrm>
          <a:off x="9255307" y="2044390"/>
          <a:ext cx="304855" cy="3802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9255307" y="2120448"/>
        <a:ext cx="213399" cy="228175"/>
      </dsp:txXfrm>
    </dsp:sp>
    <dsp:sp modelId="{95F9F627-7F2D-0B43-BA80-7DC7B27CFB3A}">
      <dsp:nvSpPr>
        <dsp:cNvPr id="0" name=""/>
        <dsp:cNvSpPr/>
      </dsp:nvSpPr>
      <dsp:spPr>
        <a:xfrm>
          <a:off x="9821467" y="1443205"/>
          <a:ext cx="1582659" cy="15826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89150-72A7-4645-B903-553CA69F0415}">
      <dsp:nvSpPr>
        <dsp:cNvPr id="0" name=""/>
        <dsp:cNvSpPr/>
      </dsp:nvSpPr>
      <dsp:spPr>
        <a:xfrm>
          <a:off x="10079109" y="2392801"/>
          <a:ext cx="1582659" cy="15826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Challenge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Wait for friend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Evaluate Challenge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Win or loose</a:t>
          </a:r>
        </a:p>
      </dsp:txBody>
      <dsp:txXfrm>
        <a:off x="10125463" y="2439155"/>
        <a:ext cx="1489951" cy="1489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5D52-E9AC-4A3D-BB5C-9C4B40648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A45AC-0053-4ACF-9061-9E6E51494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46723-61E9-406A-9B20-6851ECEE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D76A-8BAB-4559-9385-DBFE925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88FBB-37B3-48F7-87F6-F5A3AB20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856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A738-A81E-4A73-8410-FBAE34E1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15878-DE4F-49DC-86BC-C708E61AC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70BE-CF6D-4E7F-B61C-0031BF4B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FF2E1-E259-4A10-9CA2-2C2A63BE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52B9E-3FC8-4ABC-BC11-86C476A9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672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72AC0-AB6A-4645-97F5-8B1662333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D70C2-8CD6-4C29-8971-F3B1730FF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63080-078E-4F8D-99EA-3EA73EE7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7A763-45FE-4551-9488-253ACBDE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F00A-4270-4EF7-A82A-544F72C1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706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2D69E-6DE7-405E-A2DB-C57529D1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995A2-9FD6-47A8-B15F-DA6548E1B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33BE6-535C-42B5-A052-C156A491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33AF0-9EF6-49E3-8D50-23A75C61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151B1-1AB4-4177-B078-028FFB7C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907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9A81-FF57-4293-9838-CF56BA99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DDDC9-52C8-46D0-B065-A7362E088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25A62-6926-4EDB-8140-83BC3B77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5A817-F089-46DD-82E5-8A78132F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F16E2-B054-4FAB-9148-517F2BA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542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8E5-532B-4C81-B76E-A15FAFB7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3B7D-9A73-44B5-BC2C-1182CABB2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1E72E-6AD0-4959-9083-87EDC626B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39FDF-79EE-4F68-82D3-204B76AF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393FE-C87B-4E1F-9781-3087FF60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74064-04F4-4143-8951-984B3FF7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3551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B61E-CCD8-4550-A4C6-B6CA9B20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10419-46AB-44BD-BA14-9A96FA6D0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E5763-76EC-4D11-B605-51A1A4D11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4E18D-1D63-445E-A7AE-40E430768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E7658-2ADD-41B5-81BF-091E58308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55952-22F0-4E18-9FE9-C64332B6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A570E-78B3-4752-86AB-CA70765E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555A3-1F51-4A20-9679-49BB51CE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73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8652-1748-45C7-8A77-3D9A5BDD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A6530-0963-445C-B4F0-56890D26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29278-5DBA-43BD-9BFE-4E328CD1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4D591-3694-425E-BA9A-BADAE780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731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6541A-853B-48EF-815D-14126952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589A4-8952-48A6-B6BE-565AAEDA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4631C-B841-4974-8EA1-B97C20C7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298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AEA2-89A8-471C-A417-404BA991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68AD-63BD-4D2A-9AA8-9D567BF6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5A1EA-D0FE-4861-A3B2-D8D9A47B7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8815-93DC-4C2F-A8C4-EF372D23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9F029-D389-4328-BDA7-D5FD8D138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315BB-F16F-4993-8C75-79594981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512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9E60-1577-4278-A6F1-00CAE816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EC6CB-4FC5-4098-9986-8623B0762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11190-B75C-4FCB-9BE7-AC0B073F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CF73E-0F5E-4DB6-B0E8-513B36D1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F2DAE-29BD-4C39-B995-CBA1ADDE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2BF53-2A9B-43A1-A459-83E17DEC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561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9137B-B72E-4E45-8DDD-104117E2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545FC-AFE8-447C-8357-168A2ED9D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E007B-50AF-4DFC-92C1-6C1AFFF11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9EE72-2322-4ECE-A114-9C5292170E65}" type="datetimeFigureOut">
              <a:rPr lang="en-DE" smtClean="0"/>
              <a:t>9/16/18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85B2-D0C0-4769-A407-7F1C1FA7C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83041-3117-4537-9F87-C4D491A48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FEDCD-C707-46A6-B1F8-15B343A8DB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093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B11511-1B4F-4D01-98DD-E548004BD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00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B26D7-E6EF-493B-AD9D-1431299C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14157" r="1817" b="13359"/>
          <a:stretch/>
        </p:blipFill>
        <p:spPr>
          <a:xfrm>
            <a:off x="111760" y="81280"/>
            <a:ext cx="11968480" cy="6685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4D14E-A66E-4F86-A916-A8C08FC04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79" y="731205"/>
            <a:ext cx="2246506" cy="2246506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0BCE3-AA6A-483A-AF88-A81661640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91" y="3832813"/>
            <a:ext cx="2290695" cy="2294001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0F8AC4-6A7B-41BD-BCE7-49F46DFC40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16"/>
          <a:stretch/>
        </p:blipFill>
        <p:spPr>
          <a:xfrm>
            <a:off x="1499179" y="3735369"/>
            <a:ext cx="2158575" cy="2344128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C5C6CA-7693-4FBB-9713-13A94F6C92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0" r="4075"/>
          <a:stretch/>
        </p:blipFill>
        <p:spPr>
          <a:xfrm>
            <a:off x="8072753" y="761113"/>
            <a:ext cx="2288057" cy="2294001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0817AB7-35FA-48AB-AD27-B507DADE3D78}"/>
              </a:ext>
            </a:extLst>
          </p:cNvPr>
          <p:cNvSpPr txBox="1"/>
          <p:nvPr/>
        </p:nvSpPr>
        <p:spPr>
          <a:xfrm>
            <a:off x="1831190" y="2899118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Sebastian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FE57D1-EE55-43E0-82F8-2786FA4E5573}"/>
              </a:ext>
            </a:extLst>
          </p:cNvPr>
          <p:cNvSpPr txBox="1"/>
          <p:nvPr/>
        </p:nvSpPr>
        <p:spPr>
          <a:xfrm>
            <a:off x="1922429" y="5960331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Betiana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363AB-AB40-4BDB-BBCB-4F0AAF9CB792}"/>
              </a:ext>
            </a:extLst>
          </p:cNvPr>
          <p:cNvSpPr txBox="1"/>
          <p:nvPr/>
        </p:nvSpPr>
        <p:spPr>
          <a:xfrm>
            <a:off x="8494057" y="2967335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Mariana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F5556-38FC-450E-8D27-FB9BF63DC297}"/>
              </a:ext>
            </a:extLst>
          </p:cNvPr>
          <p:cNvSpPr txBox="1"/>
          <p:nvPr/>
        </p:nvSpPr>
        <p:spPr>
          <a:xfrm>
            <a:off x="8503851" y="607949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Nunito" panose="02000303000000000000" pitchFamily="2" charset="0"/>
              </a:rPr>
              <a:t>Gregor</a:t>
            </a:r>
            <a:endParaRPr lang="en-DE" sz="2400" b="1" dirty="0">
              <a:solidFill>
                <a:schemeClr val="bg1">
                  <a:lumMod val="95000"/>
                </a:schemeClr>
              </a:solidFill>
              <a:latin typeface="Nunito" panose="02000303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4E9ABB-E64B-4A40-812A-797FF953FFC0}"/>
              </a:ext>
            </a:extLst>
          </p:cNvPr>
          <p:cNvSpPr/>
          <p:nvPr/>
        </p:nvSpPr>
        <p:spPr>
          <a:xfrm>
            <a:off x="2905866" y="2726760"/>
            <a:ext cx="6096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Nunito" panose="02000303000000000000" pitchFamily="2" charset="0"/>
              </a:rPr>
              <a:t>Bühler</a:t>
            </a:r>
            <a:r>
              <a:rPr lang="en-US" sz="2400" b="1" dirty="0">
                <a:solidFill>
                  <a:schemeClr val="bg1"/>
                </a:solidFill>
                <a:latin typeface="Nunito" panose="02000303000000000000" pitchFamily="2" charset="0"/>
              </a:rPr>
              <a:t> Group Challenge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Nunito" panose="02000303000000000000" pitchFamily="2" charset="0"/>
              </a:rPr>
              <a:t>THE REAL COST OF FOOD</a:t>
            </a:r>
          </a:p>
        </p:txBody>
      </p:sp>
      <p:pic>
        <p:nvPicPr>
          <p:cNvPr id="1026" name="Picture 2" descr="Image result for Buhler group">
            <a:extLst>
              <a:ext uri="{FF2B5EF4-FFF2-40B4-BE49-F238E27FC236}">
                <a16:creationId xmlns:a16="http://schemas.microsoft.com/office/drawing/2014/main" id="{6BD2BACA-B442-4EBF-9E3F-37990861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60" y="2065296"/>
            <a:ext cx="3423212" cy="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38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B11511-1B4F-4D01-98DD-E548004BD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00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B26D7-E6EF-493B-AD9D-1431299C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14157" r="1817" b="13359"/>
          <a:stretch/>
        </p:blipFill>
        <p:spPr>
          <a:xfrm>
            <a:off x="111760" y="116576"/>
            <a:ext cx="11968480" cy="66852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91059ED-E65C-4F62-8CA5-4827308B785A}"/>
              </a:ext>
            </a:extLst>
          </p:cNvPr>
          <p:cNvSpPr/>
          <p:nvPr/>
        </p:nvSpPr>
        <p:spPr>
          <a:xfrm>
            <a:off x="7315200" y="2677971"/>
            <a:ext cx="4141482" cy="3561949"/>
          </a:xfrm>
          <a:prstGeom prst="ellipse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4E04E-FE4E-4C9B-97FC-ED019043B5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80" y="3054868"/>
            <a:ext cx="4141482" cy="3001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5ABAF6-2740-42C4-A8F8-FF54C2AE2704}"/>
              </a:ext>
            </a:extLst>
          </p:cNvPr>
          <p:cNvSpPr txBox="1"/>
          <p:nvPr/>
        </p:nvSpPr>
        <p:spPr>
          <a:xfrm>
            <a:off x="1029622" y="1204665"/>
            <a:ext cx="63530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0" dirty="0">
              <a:solidFill>
                <a:schemeClr val="accent4">
                  <a:lumMod val="40000"/>
                  <a:lumOff val="60000"/>
                </a:schemeClr>
              </a:solidFill>
              <a:latin typeface="Arial Rounded MT Bold" panose="020F0704030504030204" pitchFamily="34" charset="77"/>
              <a:cs typeface="Phosphate Solid" panose="02000506050000020004" pitchFamily="2" charset="77"/>
            </a:endParaRPr>
          </a:p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  <a:cs typeface="Phosphate Solid" panose="02000506050000020004" pitchFamily="2" charset="77"/>
              </a:rPr>
              <a:t> </a:t>
            </a:r>
            <a:r>
              <a:rPr lang="en-US" sz="60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  <a:cs typeface="Phosphate Solid" panose="02000506050000020004" pitchFamily="2" charset="77"/>
              </a:rPr>
              <a:t>EatWise</a:t>
            </a:r>
            <a:endParaRPr lang="en-US" sz="6000" dirty="0">
              <a:solidFill>
                <a:schemeClr val="accent4">
                  <a:lumMod val="40000"/>
                  <a:lumOff val="60000"/>
                </a:schemeClr>
              </a:solidFill>
              <a:latin typeface="Arial Rounded MT Bold" panose="020F0704030504030204" pitchFamily="34" charset="77"/>
              <a:cs typeface="Phosphate Solid" panose="02000506050000020004" pitchFamily="2" charset="77"/>
            </a:endParaRPr>
          </a:p>
          <a:p>
            <a:endParaRPr lang="en-US" sz="6000" dirty="0">
              <a:solidFill>
                <a:schemeClr val="accent4">
                  <a:lumMod val="40000"/>
                  <a:lumOff val="60000"/>
                </a:schemeClr>
              </a:solidFill>
              <a:latin typeface="Arial Rounded MT Bold" panose="020F0704030504030204" pitchFamily="34" charset="77"/>
              <a:cs typeface="Phosphate Solid" panose="02000506050000020004" pitchFamily="2" charset="77"/>
            </a:endParaRPr>
          </a:p>
          <a:p>
            <a:endParaRPr lang="en-US" sz="6000" dirty="0">
              <a:solidFill>
                <a:schemeClr val="accent4">
                  <a:lumMod val="40000"/>
                  <a:lumOff val="60000"/>
                </a:schemeClr>
              </a:solidFill>
              <a:latin typeface="Arial Rounded MT Bold" panose="020F0704030504030204" pitchFamily="34" charset="77"/>
              <a:cs typeface="Phosphate Solid" panose="02000506050000020004" pitchFamily="2" charset="77"/>
            </a:endParaRP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  <a:cs typeface="Phosphate Solid" panose="02000506050000020004" pitchFamily="2" charset="77"/>
              </a:rPr>
              <a:t>Eat it. Drink it. Save it.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 Rounded MT Bold" panose="020F0704030504030204" pitchFamily="34" charset="77"/>
              <a:cs typeface="Phosphate Solid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171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B11511-1B4F-4D01-98DD-E548004BD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00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D00ACA8-A2CD-4D0D-A8CD-D6A2396A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" y="0"/>
            <a:ext cx="2068019" cy="14988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27D64CA-49FA-4042-83D8-E371AF63D5DC}"/>
              </a:ext>
            </a:extLst>
          </p:cNvPr>
          <p:cNvSpPr txBox="1"/>
          <p:nvPr/>
        </p:nvSpPr>
        <p:spPr>
          <a:xfrm>
            <a:off x="1931030" y="420767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latin typeface="Nunito" panose="02000303000000000000" pitchFamily="2" charset="0"/>
              </a:rPr>
              <a:t>Process Overview</a:t>
            </a:r>
            <a:endParaRPr lang="en-DE" sz="3600" b="1" dirty="0">
              <a:solidFill>
                <a:srgbClr val="FFC000"/>
              </a:solidFill>
              <a:latin typeface="Nunito" panose="02000303000000000000" pitchFamily="2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CE3B65-51F6-1442-A81E-4A13C7F51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872566"/>
              </p:ext>
            </p:extLst>
          </p:nvPr>
        </p:nvGraphicFramePr>
        <p:xfrm>
          <a:off x="298173" y="719666"/>
          <a:ext cx="1166853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738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63</Words>
  <Application>Microsoft Macintosh PowerPoint</Application>
  <PresentationFormat>Widescreen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Nunito</vt:lpstr>
      <vt:lpstr>Arial</vt:lpstr>
      <vt:lpstr>Arial Rounded MT Bold</vt:lpstr>
      <vt:lpstr>Calibri</vt:lpstr>
      <vt:lpstr>Calibri Light</vt:lpstr>
      <vt:lpstr>Phosphate Solid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Betiana... Betiana...</dc:creator>
  <cp:lastModifiedBy>Mariana Avezum</cp:lastModifiedBy>
  <cp:revision>14</cp:revision>
  <dcterms:created xsi:type="dcterms:W3CDTF">2018-09-15T17:38:29Z</dcterms:created>
  <dcterms:modified xsi:type="dcterms:W3CDTF">2018-09-16T02:21:47Z</dcterms:modified>
</cp:coreProperties>
</file>